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287000" cy="10287000"/>
  <p:notesSz cx="6858000" cy="9144000"/>
  <p:embeddedFontLst>
    <p:embeddedFont>
      <p:font typeface="Bebas Neue" panose="020B0606020202050201" pitchFamily="34" charset="0"/>
      <p:regular r:id="rId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i Moh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2177" y="17"/>
      </p:cViewPr>
      <p:guideLst>
        <p:guide orient="horz" pos="324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font" Target="fonts/font1.fntdata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09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0672" y="1489150"/>
            <a:ext cx="9585600" cy="4105500"/>
          </a:xfrm>
          <a:prstGeom prst="rect">
            <a:avLst/>
          </a:prstGeom>
        </p:spPr>
        <p:txBody>
          <a:bodyPr spcFirstLastPara="1" wrap="square" lIns="114275" tIns="114275" rIns="114275" bIns="114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0663" y="5668250"/>
            <a:ext cx="9585600" cy="1585500"/>
          </a:xfrm>
          <a:prstGeom prst="rect">
            <a:avLst/>
          </a:prstGeom>
        </p:spPr>
        <p:txBody>
          <a:bodyPr spcFirstLastPara="1" wrap="square" lIns="114275" tIns="114275" rIns="114275" bIns="11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69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663" y="2212250"/>
            <a:ext cx="9585600" cy="3927300"/>
          </a:xfrm>
          <a:prstGeom prst="rect">
            <a:avLst/>
          </a:prstGeom>
        </p:spPr>
        <p:txBody>
          <a:bodyPr spcFirstLastPara="1" wrap="square" lIns="114275" tIns="114275" rIns="114275" bIns="114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663" y="6304450"/>
            <a:ext cx="9585600" cy="2601300"/>
          </a:xfrm>
          <a:prstGeom prst="rect">
            <a:avLst/>
          </a:prstGeom>
        </p:spPr>
        <p:txBody>
          <a:bodyPr spcFirstLastPara="1" wrap="square" lIns="114275" tIns="114275" rIns="114275" bIns="114275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69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69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0663" y="4301700"/>
            <a:ext cx="9585600" cy="16836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69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14275" tIns="114275" rIns="114275" bIns="114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</p:spPr>
        <p:txBody>
          <a:bodyPr spcFirstLastPara="1" wrap="square" lIns="114275" tIns="114275" rIns="114275" bIns="114275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69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14275" tIns="114275" rIns="114275" bIns="114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4500000" cy="6832800"/>
          </a:xfrm>
          <a:prstGeom prst="rect">
            <a:avLst/>
          </a:prstGeom>
        </p:spPr>
        <p:txBody>
          <a:bodyPr spcFirstLastPara="1" wrap="square" lIns="114275" tIns="114275" rIns="114275" bIns="11427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6450" y="2304950"/>
            <a:ext cx="4500000" cy="6832800"/>
          </a:xfrm>
          <a:prstGeom prst="rect">
            <a:avLst/>
          </a:prstGeom>
        </p:spPr>
        <p:txBody>
          <a:bodyPr spcFirstLastPara="1" wrap="square" lIns="114275" tIns="114275" rIns="114275" bIns="11427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69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</p:spPr>
        <p:txBody>
          <a:bodyPr spcFirstLastPara="1" wrap="square" lIns="114275" tIns="114275" rIns="114275" bIns="114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69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663" y="1111200"/>
            <a:ext cx="3159000" cy="1511400"/>
          </a:xfrm>
          <a:prstGeom prst="rect">
            <a:avLst/>
          </a:prstGeom>
        </p:spPr>
        <p:txBody>
          <a:bodyPr spcFirstLastPara="1" wrap="square" lIns="114275" tIns="114275" rIns="114275" bIns="11427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663" y="2779200"/>
            <a:ext cx="3159000" cy="6359100"/>
          </a:xfrm>
          <a:prstGeom prst="rect">
            <a:avLst/>
          </a:prstGeom>
        </p:spPr>
        <p:txBody>
          <a:bodyPr spcFirstLastPara="1" wrap="square" lIns="114275" tIns="114275" rIns="114275" bIns="114275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69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531" y="900300"/>
            <a:ext cx="7163700" cy="81816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69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250"/>
            <a:ext cx="51435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4275" tIns="114275" rIns="114275" bIns="11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688" y="2466350"/>
            <a:ext cx="4551000" cy="2964600"/>
          </a:xfrm>
          <a:prstGeom prst="rect">
            <a:avLst/>
          </a:prstGeom>
        </p:spPr>
        <p:txBody>
          <a:bodyPr spcFirstLastPara="1" wrap="square" lIns="114275" tIns="114275" rIns="114275" bIns="11427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688" y="5606150"/>
            <a:ext cx="4551000" cy="2470200"/>
          </a:xfrm>
          <a:prstGeom prst="rect">
            <a:avLst/>
          </a:prstGeom>
        </p:spPr>
        <p:txBody>
          <a:bodyPr spcFirstLastPara="1" wrap="square" lIns="114275" tIns="114275" rIns="114275" bIns="11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6938" y="1448150"/>
            <a:ext cx="4316700" cy="73905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69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663" y="8461150"/>
            <a:ext cx="6748800" cy="12102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6900"/>
          </a:xfrm>
          <a:prstGeom prst="rect">
            <a:avLst/>
          </a:prstGeom>
        </p:spPr>
        <p:txBody>
          <a:bodyPr spcFirstLastPara="1" wrap="square" lIns="114275" tIns="114275" rIns="114275" bIns="11427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890050"/>
            <a:ext cx="95856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114275" rIns="114275" bIns="11427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2304950"/>
            <a:ext cx="95856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114275" rIns="114275" bIns="114275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9326434"/>
            <a:ext cx="617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75" tIns="114275" rIns="114275" bIns="11427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hello@zackpolanski.com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bliOdyssey: Original Winnie The Pooh Drawings">
            <a:extLst>
              <a:ext uri="{FF2B5EF4-FFF2-40B4-BE49-F238E27FC236}">
                <a16:creationId xmlns:a16="http://schemas.microsoft.com/office/drawing/2014/main" id="{06741378-98DE-6697-C678-71590917C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3438" y="0"/>
            <a:ext cx="11933875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FD28C75-9E51-D172-EAE0-F97D1B9F5DE3}"/>
              </a:ext>
            </a:extLst>
          </p:cNvPr>
          <p:cNvSpPr>
            <a:spLocks/>
          </p:cNvSpPr>
          <p:nvPr/>
        </p:nvSpPr>
        <p:spPr>
          <a:xfrm>
            <a:off x="7390524" y="5559420"/>
            <a:ext cx="3180290" cy="3180290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Google Shape;55;p13"/>
          <p:cNvSpPr txBox="1"/>
          <p:nvPr/>
        </p:nvSpPr>
        <p:spPr>
          <a:xfrm>
            <a:off x="-6450905" y="1843047"/>
            <a:ext cx="9804107" cy="732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i="1" dirty="0">
                <a:solidFill>
                  <a:schemeClr val="dk1"/>
                </a:solidFill>
                <a:highlight>
                  <a:schemeClr val="lt1"/>
                </a:highlight>
              </a:rPr>
              <a:t>If you would like us to make one for you, e-mail us at </a:t>
            </a:r>
            <a:r>
              <a:rPr lang="en" sz="2900" b="1" i="1" dirty="0">
                <a:solidFill>
                  <a:schemeClr val="dk1"/>
                </a:solidFill>
                <a:highlight>
                  <a:schemeClr val="lt1"/>
                </a:highlight>
                <a:hlinkClick r:id="rId5"/>
              </a:rPr>
              <a:t>hello@zackpolanski.com </a:t>
            </a:r>
            <a:endParaRPr lang="en" sz="2900" b="1" i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2900" b="1" i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i="1" dirty="0">
                <a:solidFill>
                  <a:schemeClr val="dk1"/>
                </a:solidFill>
                <a:highlight>
                  <a:schemeClr val="lt1"/>
                </a:highlight>
              </a:rPr>
              <a:t>1.- </a:t>
            </a:r>
            <a:r>
              <a:rPr lang="en" sz="2900" b="1" dirty="0">
                <a:solidFill>
                  <a:schemeClr val="dk1"/>
                </a:solidFill>
                <a:highlight>
                  <a:schemeClr val="lt1"/>
                </a:highlight>
              </a:rPr>
              <a:t>INSERT YOUR PHOTO INSTEAD OF WINNIE THE POOH ! TRY TO KEEP YOUR PHOTO INSIDE THE WHITE BOX</a:t>
            </a:r>
            <a:endParaRPr sz="2900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900" b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i="1" dirty="0">
                <a:solidFill>
                  <a:schemeClr val="dk1"/>
                </a:solidFill>
                <a:highlight>
                  <a:schemeClr val="lt1"/>
                </a:highlight>
              </a:rPr>
              <a:t>2.- IF YOUR PHOTO IS IN FRONT OF THE LOGO/ TEXT, SELECT YOUR PHOTO AND RIGHT CLICK IT. THEN SELECT ORDER&gt;SEND TO BACK.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2900" b="1" i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i="1" dirty="0">
                <a:solidFill>
                  <a:schemeClr val="dk1"/>
                </a:solidFill>
                <a:highlight>
                  <a:schemeClr val="lt1"/>
                </a:highlight>
              </a:rPr>
              <a:t>5.- TRY TO PICK A HIGH RESOLUTION PHOTO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2900" b="1" i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 i="1" dirty="0">
                <a:solidFill>
                  <a:schemeClr val="dk1"/>
                </a:solidFill>
                <a:highlight>
                  <a:schemeClr val="lt1"/>
                </a:highlight>
              </a:rPr>
              <a:t>6.- SAVE AS A JPG OR PNG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" sz="2900" b="1" i="1" dirty="0">
              <a:solidFill>
                <a:schemeClr val="dk1"/>
              </a:solidFill>
              <a:highlight>
                <a:schemeClr val="lt1"/>
              </a:highlight>
            </a:endParaRPr>
          </a:p>
          <a:p>
            <a:r>
              <a:rPr lang="en-GB" sz="2900" b="1" dirty="0">
                <a:solidFill>
                  <a:schemeClr val="dk1"/>
                </a:solidFill>
                <a:highlight>
                  <a:srgbClr val="FF0000"/>
                </a:highlight>
              </a:rPr>
              <a:t>8.- (DELETE THIS TEXT AFTER)</a:t>
            </a:r>
          </a:p>
        </p:txBody>
      </p:sp>
      <p:grpSp>
        <p:nvGrpSpPr>
          <p:cNvPr id="56" name="Google Shape;56;p13"/>
          <p:cNvGrpSpPr/>
          <p:nvPr/>
        </p:nvGrpSpPr>
        <p:grpSpPr>
          <a:xfrm>
            <a:off x="7687819" y="8452375"/>
            <a:ext cx="2593473" cy="1431475"/>
            <a:chOff x="7257500" y="8452375"/>
            <a:chExt cx="2593473" cy="1431475"/>
          </a:xfrm>
        </p:grpSpPr>
        <p:sp>
          <p:nvSpPr>
            <p:cNvPr id="57" name="Google Shape;57;p13"/>
            <p:cNvSpPr/>
            <p:nvPr/>
          </p:nvSpPr>
          <p:spPr>
            <a:xfrm>
              <a:off x="7257500" y="9474350"/>
              <a:ext cx="2585700" cy="4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8" name="Google Shape;58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265250" y="8452375"/>
              <a:ext cx="2585723" cy="14314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/>
          <p:nvPr/>
        </p:nvSpPr>
        <p:spPr>
          <a:xfrm>
            <a:off x="-147576" y="273443"/>
            <a:ext cx="5292300" cy="634200"/>
          </a:xfrm>
          <a:prstGeom prst="rect">
            <a:avLst/>
          </a:prstGeom>
          <a:solidFill>
            <a:srgbClr val="0697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-147576" y="907643"/>
            <a:ext cx="5292300" cy="634200"/>
          </a:xfrm>
          <a:prstGeom prst="rect">
            <a:avLst/>
          </a:prstGeom>
          <a:solidFill>
            <a:srgbClr val="0697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-147576" y="272293"/>
            <a:ext cx="55191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I’M BACKING ZACK POLANSKI FOR DEPUTY LEADER OF THE GREEN PARTY</a:t>
            </a:r>
            <a:endParaRPr sz="3600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-823438" y="7280738"/>
            <a:ext cx="6729300" cy="806400"/>
          </a:xfrm>
          <a:prstGeom prst="rect">
            <a:avLst/>
          </a:prstGeom>
          <a:solidFill>
            <a:srgbClr val="0697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-722506" y="7306167"/>
            <a:ext cx="8500688" cy="84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Name</a:t>
            </a:r>
          </a:p>
        </p:txBody>
      </p:sp>
      <p:sp>
        <p:nvSpPr>
          <p:cNvPr id="12" name="Google Shape;62;p13">
            <a:extLst>
              <a:ext uri="{FF2B5EF4-FFF2-40B4-BE49-F238E27FC236}">
                <a16:creationId xmlns:a16="http://schemas.microsoft.com/office/drawing/2014/main" id="{2BED89AA-145E-332F-22B4-E016E1C4CB09}"/>
              </a:ext>
            </a:extLst>
          </p:cNvPr>
          <p:cNvSpPr/>
          <p:nvPr/>
        </p:nvSpPr>
        <p:spPr>
          <a:xfrm>
            <a:off x="-823438" y="8561807"/>
            <a:ext cx="6729300" cy="806400"/>
          </a:xfrm>
          <a:prstGeom prst="rect">
            <a:avLst/>
          </a:prstGeom>
          <a:solidFill>
            <a:srgbClr val="0697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63;p13">
            <a:extLst>
              <a:ext uri="{FF2B5EF4-FFF2-40B4-BE49-F238E27FC236}">
                <a16:creationId xmlns:a16="http://schemas.microsoft.com/office/drawing/2014/main" id="{A7D5BAED-B7FD-5BB9-D8A8-07A59C1A6851}"/>
              </a:ext>
            </a:extLst>
          </p:cNvPr>
          <p:cNvSpPr txBox="1"/>
          <p:nvPr/>
        </p:nvSpPr>
        <p:spPr>
          <a:xfrm>
            <a:off x="-722506" y="8538706"/>
            <a:ext cx="8500688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b="0" i="0" u="none" strike="noStrike" dirty="0">
                <a:solidFill>
                  <a:srgbClr val="FFFFFF"/>
                </a:solidFill>
                <a:effectLst/>
                <a:latin typeface="Bebas Neue" panose="020B0606020202050201" pitchFamily="34" charset="0"/>
              </a:rPr>
              <a:t>local party or role (</a:t>
            </a:r>
            <a:r>
              <a:rPr lang="en-GB" sz="4800" b="0" i="0" u="none" strike="noStrike" dirty="0" err="1">
                <a:solidFill>
                  <a:srgbClr val="FFFFFF"/>
                </a:solidFill>
                <a:effectLst/>
                <a:latin typeface="Bebas Neue" panose="020B0606020202050201" pitchFamily="34" charset="0"/>
              </a:rPr>
              <a:t>eg</a:t>
            </a:r>
            <a:r>
              <a:rPr lang="en-GB" sz="4800" b="0" i="0" u="none" strike="noStrike" dirty="0">
                <a:solidFill>
                  <a:srgbClr val="FFFFFF"/>
                </a:solidFill>
                <a:effectLst/>
                <a:latin typeface="Bebas Neue" panose="020B0606020202050201" pitchFamily="34" charset="0"/>
              </a:rPr>
              <a:t> Cllr, Affiliated group)</a:t>
            </a:r>
            <a:endParaRPr lang="en" sz="4800" dirty="0">
              <a:solidFill>
                <a:srgbClr val="FFFFFF"/>
              </a:solidFill>
              <a:latin typeface="Bebas Neue" panose="020B0606020202050201" pitchFamily="34" charset="0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Bebas Neue</vt:lpstr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Piera Dencker-Rasmussen De Mascoli</cp:lastModifiedBy>
  <cp:revision>9</cp:revision>
  <dcterms:modified xsi:type="dcterms:W3CDTF">2022-07-25T08:48:53Z</dcterms:modified>
</cp:coreProperties>
</file>